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762000" y="1676400"/>
            <a:ext cx="7848600" cy="2209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x="732971" y="2362200"/>
            <a:ext cx="7772400" cy="1146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Vegetable Identification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4343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FFA Horticulture CDE</a:t>
            </a:r>
            <a:endParaRPr b="0" i="1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88).jpg" id="146" name="Shape 146"/>
          <p:cNvPicPr preferRelativeResize="0"/>
          <p:nvPr/>
        </p:nvPicPr>
        <p:blipFill rotWithShape="1">
          <a:blip r:embed="rId3">
            <a:alphaModFix/>
          </a:blip>
          <a:srcRect b="0" l="15772" r="17319" t="0"/>
          <a:stretch/>
        </p:blipFill>
        <p:spPr>
          <a:xfrm>
            <a:off x="1600200" y="0"/>
            <a:ext cx="61181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89).jpg" id="152" name="Shape 152"/>
          <p:cNvPicPr preferRelativeResize="0"/>
          <p:nvPr/>
        </p:nvPicPr>
        <p:blipFill rotWithShape="1">
          <a:blip r:embed="rId3">
            <a:alphaModFix/>
          </a:blip>
          <a:srcRect b="0" l="15966" r="14998" t="0"/>
          <a:stretch/>
        </p:blipFill>
        <p:spPr>
          <a:xfrm>
            <a:off x="1752599" y="3629"/>
            <a:ext cx="6309269" cy="685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11.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90).jpg"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129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91).jpg" id="159" name="Shape 159"/>
          <p:cNvPicPr preferRelativeResize="0"/>
          <p:nvPr/>
        </p:nvPicPr>
        <p:blipFill rotWithShape="1">
          <a:blip r:embed="rId4">
            <a:alphaModFix/>
          </a:blip>
          <a:srcRect b="0" l="13838" r="14805" t="0"/>
          <a:stretch/>
        </p:blipFill>
        <p:spPr>
          <a:xfrm>
            <a:off x="5120371" y="1295400"/>
            <a:ext cx="4023629" cy="4229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12.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92).jpg"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Small\FFA Hort 2015 (17).jpg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128" y="-18143"/>
            <a:ext cx="9223976" cy="687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13.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14.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94).jpg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7364" y="-19050"/>
            <a:ext cx="5157788" cy="6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15.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95).jpg"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016" y="-1"/>
            <a:ext cx="9178015" cy="688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16.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96).jpg"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17.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97).jpg"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615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18.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98).jpg"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07172" y="-1155701"/>
            <a:ext cx="6934200" cy="92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77).jpg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7363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19.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99).jpg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19872" y="-1143001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20.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100).jpg"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999" y="0"/>
            <a:ext cx="51435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21.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101).jpg"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4514"/>
            <a:ext cx="5132615" cy="684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22.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102).jpg"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0"/>
            <a:ext cx="5181600" cy="69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23.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103).jpg"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129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24.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104).jpg"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130" y="0"/>
            <a:ext cx="9167129" cy="6875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25.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105).jpg"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8629"/>
          <a:stretch/>
        </p:blipFill>
        <p:spPr>
          <a:xfrm>
            <a:off x="1905000" y="0"/>
            <a:ext cx="5629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78).jpg"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12153"/>
          <a:stretch/>
        </p:blipFill>
        <p:spPr>
          <a:xfrm>
            <a:off x="123371" y="152400"/>
            <a:ext cx="2328862" cy="272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78).jpg" id="103" name="Shape 103"/>
          <p:cNvPicPr preferRelativeResize="0"/>
          <p:nvPr/>
        </p:nvPicPr>
        <p:blipFill rotWithShape="1">
          <a:blip r:embed="rId4">
            <a:alphaModFix/>
          </a:blip>
          <a:srcRect b="37908" l="0" r="0" t="14374"/>
          <a:stretch/>
        </p:blipFill>
        <p:spPr>
          <a:xfrm>
            <a:off x="2209800" y="2017869"/>
            <a:ext cx="6542142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79).jpg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-21771"/>
            <a:ext cx="5181600" cy="690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81).jpg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82).jpg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57" y="-50800"/>
            <a:ext cx="5181600" cy="690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83).jpg" id="122" name="Shape 122"/>
          <p:cNvPicPr preferRelativeResize="0"/>
          <p:nvPr/>
        </p:nvPicPr>
        <p:blipFill rotWithShape="1">
          <a:blip r:embed="rId4">
            <a:alphaModFix/>
          </a:blip>
          <a:srcRect b="0" l="28161" r="16707" t="0"/>
          <a:stretch/>
        </p:blipFill>
        <p:spPr>
          <a:xfrm>
            <a:off x="5404698" y="914400"/>
            <a:ext cx="3528845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84).jpg" id="128" name="Shape 128"/>
          <p:cNvPicPr preferRelativeResize="0"/>
          <p:nvPr/>
        </p:nvPicPr>
        <p:blipFill rotWithShape="1">
          <a:blip r:embed="rId3">
            <a:alphaModFix/>
          </a:blip>
          <a:srcRect b="6364" l="0" r="0" t="8567"/>
          <a:stretch/>
        </p:blipFill>
        <p:spPr>
          <a:xfrm>
            <a:off x="1524000" y="0"/>
            <a:ext cx="60462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85).jpg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12497"/>
          <a:stretch/>
        </p:blipFill>
        <p:spPr>
          <a:xfrm>
            <a:off x="1600200" y="0"/>
            <a:ext cx="5902963" cy="688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86).jpg"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13415"/>
          <a:stretch/>
        </p:blipFill>
        <p:spPr>
          <a:xfrm>
            <a:off x="1590692" y="0"/>
            <a:ext cx="5943584" cy="686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